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698500" y="8657488"/>
            <a:ext cx="11607801" cy="461060"/>
          </a:xfrm>
          <a:prstGeom prst="rect">
            <a:avLst/>
          </a:prstGeom>
        </p:spPr>
        <p:txBody>
          <a:bodyPr anchor="b"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698500" y="1854200"/>
            <a:ext cx="11609057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698500" y="5105400"/>
            <a:ext cx="11607800" cy="145639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376767" y="-915894"/>
            <a:ext cx="17835652" cy="106821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698500" y="5181600"/>
            <a:ext cx="11607800" cy="3302000"/>
          </a:xfrm>
          <a:prstGeom prst="rect">
            <a:avLst/>
          </a:prstGeom>
        </p:spPr>
        <p:txBody>
          <a:bodyPr anchor="b"/>
          <a:lstStyle>
            <a:lvl1pPr>
              <a:defRPr spc="-164" sz="82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698500" y="8432800"/>
            <a:ext cx="11607800" cy="689769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698500" y="571500"/>
            <a:ext cx="11607801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xfrm>
            <a:off x="6349999" y="9220199"/>
            <a:ext cx="297893" cy="287479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 "/>
          <p:cNvSpPr/>
          <p:nvPr>
            <p:ph type="pic" idx="21"/>
          </p:nvPr>
        </p:nvSpPr>
        <p:spPr>
          <a:xfrm>
            <a:off x="5319129" y="495299"/>
            <a:ext cx="7543801" cy="87800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698500" y="5003800"/>
            <a:ext cx="5105400" cy="4044566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  <a:lvl2pPr marL="0" indent="4572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2pPr>
            <a:lvl3pPr marL="0" indent="9144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3pPr>
            <a:lvl4pPr marL="0" indent="13716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4pPr>
            <a:lvl5pPr marL="0" indent="182880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Slide Title"/>
          <p:cNvSpPr txBox="1"/>
          <p:nvPr>
            <p:ph type="title" hasCustomPrompt="1"/>
          </p:nvPr>
        </p:nvSpPr>
        <p:spPr>
          <a:xfrm>
            <a:off x="698500" y="692534"/>
            <a:ext cx="5105400" cy="4387466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589358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wl of pappardelle pasta with parsley butter, roasted hazelnuts and shaved parmesan cheese"/>
          <p:cNvSpPr/>
          <p:nvPr>
            <p:ph type="pic" idx="21"/>
          </p:nvPr>
        </p:nvSpPr>
        <p:spPr>
          <a:xfrm>
            <a:off x="6172200" y="596900"/>
            <a:ext cx="6448425" cy="8597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Title"/>
          <p:cNvSpPr txBox="1"/>
          <p:nvPr>
            <p:ph type="title" hasCustomPrompt="1"/>
          </p:nvPr>
        </p:nvSpPr>
        <p:spPr>
          <a:xfrm>
            <a:off x="698500" y="444500"/>
            <a:ext cx="5105400" cy="10160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698500" y="1412977"/>
            <a:ext cx="5105400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698500" y="3480196"/>
            <a:ext cx="5105400" cy="5593161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698500" y="3225800"/>
            <a:ext cx="11607800" cy="3302000"/>
          </a:xfrm>
          <a:prstGeom prst="rect">
            <a:avLst/>
          </a:prstGeom>
        </p:spPr>
        <p:txBody>
          <a:bodyPr anchor="ctr"/>
          <a:lstStyle>
            <a:lvl1pPr>
              <a:defRPr b="0"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698500" y="1412977"/>
            <a:ext cx="11607801" cy="671803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698500" y="444500"/>
            <a:ext cx="11607800" cy="10160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698500" y="1409700"/>
            <a:ext cx="11607801" cy="671802"/>
          </a:xfrm>
          <a:prstGeom prst="rect">
            <a:avLst/>
          </a:prstGeom>
        </p:spPr>
        <p:txBody>
          <a:bodyPr/>
          <a:lstStyle>
            <a:lvl1pPr marL="0" indent="0" defTabSz="587022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1300"/>
              </a:spcBef>
              <a:buSzTx/>
              <a:buNone/>
              <a:defRPr spc="-38" sz="3800"/>
            </a:lvl1pPr>
            <a:lvl2pPr marL="0" indent="457200">
              <a:spcBef>
                <a:spcPts val="1300"/>
              </a:spcBef>
              <a:buSzTx/>
              <a:buNone/>
              <a:defRPr spc="-38" sz="3800"/>
            </a:lvl2pPr>
            <a:lvl3pPr marL="0" indent="914400">
              <a:spcBef>
                <a:spcPts val="1300"/>
              </a:spcBef>
              <a:buSzTx/>
              <a:buNone/>
              <a:defRPr spc="-38" sz="3800"/>
            </a:lvl3pPr>
            <a:lvl4pPr marL="0" indent="1371600">
              <a:spcBef>
                <a:spcPts val="1300"/>
              </a:spcBef>
              <a:buSzTx/>
              <a:buNone/>
              <a:defRPr spc="-38" sz="3800"/>
            </a:lvl4pPr>
            <a:lvl5pPr marL="0" indent="1828800">
              <a:spcBef>
                <a:spcPts val="1300"/>
              </a:spcBef>
              <a:buSzTx/>
              <a:buNone/>
              <a:defRPr spc="-38" sz="38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698500" y="3568700"/>
            <a:ext cx="11607800" cy="26177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164" sz="8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698500" y="6209979"/>
            <a:ext cx="11607800" cy="6718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b="1" sz="3800"/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idx="1" hasCustomPrompt="1"/>
          </p:nvPr>
        </p:nvSpPr>
        <p:spPr>
          <a:xfrm>
            <a:off x="698500" y="999066"/>
            <a:ext cx="11607800" cy="521091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176" sz="176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/>
          <p:nvPr>
            <p:ph type="body" sz="half" idx="1" hasCustomPrompt="1"/>
          </p:nvPr>
        </p:nvSpPr>
        <p:spPr>
          <a:xfrm>
            <a:off x="736600" y="3721100"/>
            <a:ext cx="11531600" cy="2324100"/>
          </a:xfrm>
          <a:prstGeom prst="rect">
            <a:avLst/>
          </a:prstGeom>
        </p:spPr>
        <p:txBody>
          <a:bodyPr anchor="ctr"/>
          <a:lstStyle>
            <a:lvl1pPr marL="457200" indent="-342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457200" indent="1143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457200" indent="5715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457200" indent="10287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457200" indent="1485900">
              <a:spcBef>
                <a:spcPts val="0"/>
              </a:spcBef>
              <a:buSzTx/>
              <a:buNone/>
              <a:defRPr spc="-119"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Attribution"/>
          <p:cNvSpPr txBox="1"/>
          <p:nvPr>
            <p:ph type="body" sz="quarter" idx="21" hasCustomPrompt="1"/>
          </p:nvPr>
        </p:nvSpPr>
        <p:spPr>
          <a:xfrm>
            <a:off x="1219200" y="6426200"/>
            <a:ext cx="11049000" cy="461059"/>
          </a:xfrm>
          <a:prstGeom prst="rect">
            <a:avLst/>
          </a:prstGeom>
        </p:spPr>
        <p:txBody>
          <a:bodyPr/>
          <a:lstStyle>
            <a:lvl1pPr marL="0" indent="0" defTabSz="563541">
              <a:lnSpc>
                <a:spcPct val="100000"/>
              </a:lnSpc>
              <a:spcBef>
                <a:spcPts val="0"/>
              </a:spcBef>
              <a:buSzTx/>
              <a:buNone/>
              <a:defRPr b="1" sz="2304"/>
            </a:lvl1pPr>
          </a:lstStyle>
          <a:p>
            <a:pPr/>
            <a:r>
              <a:t>Attribution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pappardelle pasta with parsley butter, roasted hazelnuts and shaved parmesan cheese"/>
          <p:cNvSpPr/>
          <p:nvPr>
            <p:ph type="pic" idx="21"/>
          </p:nvPr>
        </p:nvSpPr>
        <p:spPr>
          <a:xfrm>
            <a:off x="-2082800" y="687558"/>
            <a:ext cx="11165190" cy="837389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owl of salad with fried rice, boiled eggs and chopsticks"/>
          <p:cNvSpPr/>
          <p:nvPr>
            <p:ph type="pic" sz="half" idx="22"/>
          </p:nvPr>
        </p:nvSpPr>
        <p:spPr>
          <a:xfrm>
            <a:off x="6597650" y="292100"/>
            <a:ext cx="5740400" cy="45923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owl with salmon cakes, salad and houmous"/>
          <p:cNvSpPr/>
          <p:nvPr>
            <p:ph type="pic" idx="23"/>
          </p:nvPr>
        </p:nvSpPr>
        <p:spPr>
          <a:xfrm>
            <a:off x="4984750" y="2749413"/>
            <a:ext cx="7937500" cy="92382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 and chopsticks"/>
          <p:cNvSpPr/>
          <p:nvPr>
            <p:ph type="pic" idx="21"/>
          </p:nvPr>
        </p:nvSpPr>
        <p:spPr>
          <a:xfrm>
            <a:off x="-1016000" y="-1054100"/>
            <a:ext cx="14427200" cy="11541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6353454" y="9220199"/>
            <a:ext cx="297892" cy="2874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 hasCustomPrompt="1"/>
          </p:nvPr>
        </p:nvSpPr>
        <p:spPr>
          <a:xfrm>
            <a:off x="698500" y="2959100"/>
            <a:ext cx="11607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Slide Title"/>
          <p:cNvSpPr txBox="1"/>
          <p:nvPr>
            <p:ph type="title" hasCustomPrompt="1"/>
          </p:nvPr>
        </p:nvSpPr>
        <p:spPr>
          <a:xfrm>
            <a:off x="698500" y="440266"/>
            <a:ext cx="11607800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50067" y="9220199"/>
            <a:ext cx="297892" cy="28747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3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73393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19" strike="noStrike" sz="6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81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762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143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524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905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286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667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048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3429000" marR="0" indent="-381000" algn="l" defTabSz="1733930" rtl="0" latinLnBrk="0">
        <a:lnSpc>
          <a:spcPct val="90000"/>
        </a:lnSpc>
        <a:spcBef>
          <a:spcPts val="32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3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www.saferinternet.org.uk/" TargetMode="External"/><Relationship Id="rId3" Type="http://schemas.openxmlformats.org/officeDocument/2006/relationships/hyperlink" Target="https://www.internetmatters.org/" TargetMode="External"/><Relationship Id="rId4" Type="http://schemas.openxmlformats.org/officeDocument/2006/relationships/hyperlink" Target="https://parentzone.org.uk/home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2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3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154" name="Primary Online Safety Parents 2022.001.jpeg" descr="Primary Online Safety Parents 2022.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7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8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159" name="Primary Online Safety Parents 2022.002.jpeg" descr="Primary Online Safety Parents 2022.00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2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3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164" name="Primary Online Safety Parents 2022.003.jpeg" descr="Primary Online Safety Parents 2022.00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7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8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169" name="Primary Online Safety Parents 2022.004.jpeg" descr="Primary Online Safety Parents 2022.00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2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3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174" name="Primary Online Safety Parents 2022.005.jpeg" descr="Primary Online Safety Parents 2022.005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5606"/>
          <a:stretch>
            <a:fillRect/>
          </a:stretch>
        </p:blipFill>
        <p:spPr>
          <a:xfrm>
            <a:off x="0" y="0"/>
            <a:ext cx="13004800" cy="9206759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https://www.ofcom.org.uk/__data/assets/pdf_file/0024/234609/childrens-media-use-and-attitudes-report-2022.pdf"/>
          <p:cNvSpPr txBox="1"/>
          <p:nvPr/>
        </p:nvSpPr>
        <p:spPr>
          <a:xfrm>
            <a:off x="922172" y="9289948"/>
            <a:ext cx="11160456" cy="33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b="1">
                <a:solidFill>
                  <a:schemeClr val="accent1"/>
                </a:solidFill>
              </a:defRPr>
            </a:lvl1pPr>
          </a:lstStyle>
          <a:p>
            <a:pPr/>
            <a:r>
              <a:t>https://www.ofcom.org.uk/__data/assets/pdf_file/0024/234609/childrens-media-use-and-attitudes-report-2022.pdf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8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9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180" name="Primary Online Safety Parents 2022.006.jpeg" descr="Primary Online Safety Parents 2022.006.jpeg"/>
          <p:cNvPicPr>
            <a:picLocks noChangeAspect="1"/>
          </p:cNvPicPr>
          <p:nvPr/>
        </p:nvPicPr>
        <p:blipFill>
          <a:blip r:embed="rId2">
            <a:extLst/>
          </a:blip>
          <a:srcRect l="0" t="0" r="0" b="5946"/>
          <a:stretch>
            <a:fillRect/>
          </a:stretch>
        </p:blipFill>
        <p:spPr>
          <a:xfrm>
            <a:off x="0" y="0"/>
            <a:ext cx="13004800" cy="9173647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https://www.ofcom.org.uk/__data/assets/pdf_file/0024/234609/childrens-media-use-and-attitudes-report-2022.pdf"/>
          <p:cNvSpPr txBox="1"/>
          <p:nvPr/>
        </p:nvSpPr>
        <p:spPr>
          <a:xfrm>
            <a:off x="922172" y="9289948"/>
            <a:ext cx="11160456" cy="3370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defRPr b="1">
                <a:solidFill>
                  <a:schemeClr val="accent1"/>
                </a:solidFill>
              </a:defRPr>
            </a:lvl1pPr>
          </a:lstStyle>
          <a:p>
            <a:pPr/>
            <a:r>
              <a:t>https://www.ofcom.org.uk/__data/assets/pdf_file/0024/234609/childrens-media-use-and-attitudes-report-2022.pdf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4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5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186" name="Primary Online Safety Parents 2022.007.jpeg" descr="Primary Online Safety Parents 2022.00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9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0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191" name="Primary Online Safety Parents 2022.008.jpeg" descr="Primary Online Safety Parents 2022.00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4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5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196" name="Primary Online Safety Parents 2022.009.jpeg" descr="Primary Online Safety Parents 2022.00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9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0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201" name="Primary Online Safety Parents 2022.010.jpeg" descr="Primary Online Safety Parents 2022.01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4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5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206" name="Primary Online Safety Parents 2022.011.jpeg" descr="Primary Online Safety Parents 2022.01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9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0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211" name="Primary Online Safety Parents 2022.012.jpeg" descr="Primary Online Safety Parents 2022.01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4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5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216" name="Primary Online Safety Parents 2022.013.jpeg" descr="Primary Online Safety Parents 2022.013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9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0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221" name="Primary Online Safety Parents 2022.014.jpeg" descr="Primary Online Safety Parents 2022.01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4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5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226" name="Primary Online Safety Parents 2022.015.jpeg" descr="Primary Online Safety Parents 2022.01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9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0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231" name="Primary Online Safety Parents 2022.016.jpeg" descr="Primary Online Safety Parents 2022.016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4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5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236" name="Primary Online Safety Parents 2022.017.jpeg" descr="Primary Online Safety Parents 2022.01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9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0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1716590">
              <a:defRPr spc="-118" sz="5940"/>
            </a:pPr>
          </a:p>
        </p:txBody>
      </p:sp>
      <p:pic>
        <p:nvPicPr>
          <p:cNvPr id="241" name="Primary Online Safety Parents 2022.018.jpeg" descr="Primary Online Safety Parents 2022.01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upport for you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</p:spPr>
        <p:txBody>
          <a:bodyPr anchor="ctr"/>
          <a:lstStyle>
            <a:lvl1pPr algn="ctr" defTabSz="584200">
              <a:lnSpc>
                <a:spcPct val="100000"/>
              </a:lnSpc>
              <a:defRPr b="0" spc="0" sz="8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Support for you</a:t>
            </a:r>
          </a:p>
        </p:txBody>
      </p:sp>
      <p:sp>
        <p:nvSpPr>
          <p:cNvPr id="244" name="You can alway speak to: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</p:spPr>
        <p:txBody>
          <a:bodyPr anchor="ctr"/>
          <a:lstStyle/>
          <a:p>
            <a:pPr marL="355600" indent="-355600" defTabSz="467359">
              <a:lnSpc>
                <a:spcPct val="100000"/>
              </a:lnSpc>
              <a:spcBef>
                <a:spcPts val="3300"/>
              </a:spcBef>
              <a:buSzPct val="145000"/>
              <a:defRPr sz="2560"/>
            </a:pPr>
            <a:r>
              <a:t>You can alway speak to:</a:t>
            </a:r>
          </a:p>
          <a:p>
            <a:pPr lvl="1" marL="711200" indent="-355600" defTabSz="467359">
              <a:lnSpc>
                <a:spcPct val="100000"/>
              </a:lnSpc>
              <a:spcBef>
                <a:spcPts val="3300"/>
              </a:spcBef>
              <a:buSzPct val="145000"/>
              <a:defRPr sz="2560"/>
            </a:pPr>
            <a:r>
              <a:t>CEOP</a:t>
            </a:r>
          </a:p>
          <a:p>
            <a:pPr lvl="1" marL="711200" indent="-355600" defTabSz="467359">
              <a:lnSpc>
                <a:spcPct val="100000"/>
              </a:lnSpc>
              <a:spcBef>
                <a:spcPts val="3300"/>
              </a:spcBef>
              <a:buSzPct val="145000"/>
              <a:defRPr sz="2560"/>
            </a:pPr>
            <a:r>
              <a:t>NSPCC</a:t>
            </a:r>
          </a:p>
          <a:p>
            <a:pPr lvl="1" marL="711200" indent="-355600" defTabSz="467359">
              <a:lnSpc>
                <a:spcPct val="100000"/>
              </a:lnSpc>
              <a:spcBef>
                <a:spcPts val="3300"/>
              </a:spcBef>
              <a:buSzPct val="145000"/>
              <a:defRPr sz="2560"/>
            </a:pPr>
            <a:r>
              <a:t>School</a:t>
            </a:r>
          </a:p>
          <a:p>
            <a:pPr marL="355600" indent="-355600" defTabSz="467359">
              <a:lnSpc>
                <a:spcPct val="100000"/>
              </a:lnSpc>
              <a:spcBef>
                <a:spcPts val="3300"/>
              </a:spcBef>
              <a:buSzPct val="145000"/>
              <a:defRPr sz="2560"/>
            </a:pPr>
            <a:r>
              <a:t>Or for more general information you can visit these sites:</a:t>
            </a:r>
          </a:p>
          <a:p>
            <a:pPr lvl="1" marL="711200" indent="-355600" defTabSz="467359">
              <a:lnSpc>
                <a:spcPct val="100000"/>
              </a:lnSpc>
              <a:spcBef>
                <a:spcPts val="3300"/>
              </a:spcBef>
              <a:buSzPct val="145000"/>
              <a:defRPr sz="2560"/>
            </a:pPr>
            <a:r>
              <a:t>UK Safer Internet Centre (</a:t>
            </a:r>
            <a:r>
              <a:rPr u="sng">
                <a:hlinkClick r:id="rId2" invalidUrl="" action="" tgtFrame="" tooltip="" history="1" highlightClick="0" endSnd="0"/>
              </a:rPr>
              <a:t>https://www.saferinternet.org.uk/</a:t>
            </a:r>
            <a:r>
              <a:t>)</a:t>
            </a:r>
          </a:p>
          <a:p>
            <a:pPr lvl="1" marL="711200" indent="-355600" defTabSz="467359">
              <a:lnSpc>
                <a:spcPct val="100000"/>
              </a:lnSpc>
              <a:spcBef>
                <a:spcPts val="3300"/>
              </a:spcBef>
              <a:buSzPct val="145000"/>
              <a:defRPr sz="2560"/>
            </a:pPr>
            <a:r>
              <a:t>Internet Matters (</a:t>
            </a:r>
            <a:r>
              <a:rPr u="sng">
                <a:hlinkClick r:id="rId3" invalidUrl="" action="" tgtFrame="" tooltip="" history="1" highlightClick="0" endSnd="0"/>
              </a:rPr>
              <a:t>https://www.internetmatters.org/</a:t>
            </a:r>
            <a:r>
              <a:t>)</a:t>
            </a:r>
          </a:p>
          <a:p>
            <a:pPr lvl="1" marL="711200" indent="-355600" defTabSz="467359">
              <a:lnSpc>
                <a:spcPct val="100000"/>
              </a:lnSpc>
              <a:spcBef>
                <a:spcPts val="3300"/>
              </a:spcBef>
              <a:buSzPct val="145000"/>
              <a:defRPr sz="2560"/>
            </a:pPr>
            <a:r>
              <a:t>The Parent Zone (</a:t>
            </a:r>
            <a:r>
              <a:rPr u="sng">
                <a:hlinkClick r:id="rId4" invalidUrl="" action="" tgtFrame="" tooltip="" history="1" highlightClick="0" endSnd="0"/>
              </a:rPr>
              <a:t>https://parentzone.org.uk/home</a:t>
            </a:r>
            <a:r>
              <a:t>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